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4D24D28-87B5-4FDA-9136-3409C8600B5B}" type="datetimeFigureOut">
              <a:rPr lang="es-MX" smtClean="0"/>
              <a:t>08/10/2014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5CBC00E-4C24-4F7A-8EAF-2EB878DC68B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Principales fallas en software de una computadora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5064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46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 Fallas del Sistema Operativo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Solución: Revisar que el BIOS funcione bien,  revisar que no falte ningún archivo del sistema operativo,  reinstalar el sistema operativo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44133"/>
            <a:ext cx="28575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99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 La computadora se ha vuelto lenta.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Solución: Limpieza de software., Reparación o cambio de disco </a:t>
            </a:r>
            <a:r>
              <a:rPr lang="es-MX" dirty="0" smtClean="0"/>
              <a:t>duro, Recuperación </a:t>
            </a:r>
            <a:r>
              <a:rPr lang="es-MX" dirty="0"/>
              <a:t>de los sectores dañados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284984"/>
            <a:ext cx="32766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88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 aparecen pantallas de error y los programas se cierran solo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Solución: Instalar un programa anti-spyware,  reinstalar el programa que funciona </a:t>
            </a:r>
            <a:r>
              <a:rPr lang="es-MX" dirty="0" smtClean="0"/>
              <a:t>mal, Agregar </a:t>
            </a:r>
            <a:r>
              <a:rPr lang="es-MX" dirty="0"/>
              <a:t>mayor memoria virtual a la </a:t>
            </a:r>
            <a:r>
              <a:rPr lang="es-MX" dirty="0" smtClean="0"/>
              <a:t>PC</a:t>
            </a:r>
          </a:p>
          <a:p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05064"/>
            <a:ext cx="3403079" cy="254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37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 La imagen en pantalla se mueve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Solución: Revisar que la energía que llegue a la pc no sea muy baja., revisar que no se encuentre flojo en conector en la placa de video, verificar que el equipo no se encuentre cerca de lámparas o aires </a:t>
            </a:r>
            <a:r>
              <a:rPr lang="es-MX" dirty="0" smtClean="0"/>
              <a:t>acondicionado</a:t>
            </a:r>
          </a:p>
          <a:p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89040"/>
            <a:ext cx="38100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472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pc se reinicia cada rato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Solución: cambio de fuente de poder, limpieza de software, limpieza de programas de inicio.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89040"/>
            <a:ext cx="51435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608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</TotalTime>
  <Words>168</Words>
  <Application>Microsoft Office PowerPoint</Application>
  <PresentationFormat>Presentación en pantalla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Principales fallas en software de una computadora</vt:lpstr>
      <vt:lpstr> Fallas del Sistema Operativo</vt:lpstr>
      <vt:lpstr> La computadora se ha vuelto lenta.</vt:lpstr>
      <vt:lpstr> aparecen pantallas de error y los programas se cierran solo</vt:lpstr>
      <vt:lpstr> La imagen en pantalla se mueve</vt:lpstr>
      <vt:lpstr>La pc se reinicia cada rato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Principales fallas en software de una computadora</dc:title>
  <dc:creator>L2Maq07</dc:creator>
  <cp:lastModifiedBy>L2Maq07</cp:lastModifiedBy>
  <cp:revision>3</cp:revision>
  <dcterms:created xsi:type="dcterms:W3CDTF">2014-10-08T23:22:05Z</dcterms:created>
  <dcterms:modified xsi:type="dcterms:W3CDTF">2014-10-08T23:55:09Z</dcterms:modified>
</cp:coreProperties>
</file>